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4" r:id="rId5"/>
    <p:sldId id="260" r:id="rId6"/>
    <p:sldId id="265" r:id="rId7"/>
    <p:sldId id="261" r:id="rId8"/>
    <p:sldId id="266" r:id="rId9"/>
    <p:sldId id="262" r:id="rId10"/>
    <p:sldId id="263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79" r:id="rId24"/>
    <p:sldId id="280" r:id="rId25"/>
    <p:sldId id="281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5" clrIdx="0">
    <p:extLst>
      <p:ext uri="{19B8F6BF-5375-455C-9EA6-DF929625EA0E}">
        <p15:presenceInfo xmlns:p15="http://schemas.microsoft.com/office/powerpoint/2012/main" userId="6a28f1a23e5916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A6348-2C64-42F9-A562-3AA29A22CBDD}" v="80" dt="2021-04-02T09:13:09.123"/>
    <p1510:client id="{21670EFC-820C-4BE4-94A1-00329C52DA3D}" v="106" dt="2021-04-02T10:21:12.896"/>
    <p1510:client id="{A69DA24B-D01C-4603-ABBF-799E6480A024}" v="22" dt="2021-04-02T09:26:04.332"/>
    <p1510:client id="{E8FFC12F-6879-424F-BE44-5B78E7907B9E}" v="10" dt="2021-04-02T10:28:44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2:45.993" idx="17">
    <p:pos x="10" y="10"/>
    <p:text>Damla  1234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7:02.529" idx="36">
    <p:pos x="10" y="10"/>
    <p:text>Bora 234</p:text>
    <p:extLst>
      <p:ext uri="{C676402C-5697-4E1C-873F-D02D1690AC5C}">
        <p15:threadingInfo xmlns:p15="http://schemas.microsoft.com/office/powerpoint/2012/main" timeZoneBias="-180"/>
      </p:ext>
    </p:extLst>
  </p:cm>
  <p:cm authorId="1" dt="2021-04-10T16:30:01.756" idx="43">
    <p:pos x="106" y="106"/>
    <p:text>Selin 1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30:20.202" idx="44">
    <p:pos x="10" y="10"/>
    <p:text>Damlaaaa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2:59.271" idx="18">
    <p:pos x="10" y="10"/>
    <p:text>Damla  1234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3:04.547" idx="19">
    <p:pos x="10" y="10"/>
    <p:text>Ece4</p:text>
    <p:extLst>
      <p:ext uri="{C676402C-5697-4E1C-873F-D02D1690AC5C}">
        <p15:threadingInfo xmlns:p15="http://schemas.microsoft.com/office/powerpoint/2012/main" timeZoneBias="-180"/>
      </p:ext>
    </p:extLst>
  </p:cm>
  <p:cm authorId="1" dt="2021-04-10T16:23:43.360" idx="23">
    <p:pos x="106" y="106"/>
    <p:text>Selin 123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3:54.374" idx="24">
    <p:pos x="10" y="10"/>
    <p:text>Bora 234</p:text>
    <p:extLst>
      <p:ext uri="{C676402C-5697-4E1C-873F-D02D1690AC5C}">
        <p15:threadingInfo xmlns:p15="http://schemas.microsoft.com/office/powerpoint/2012/main" timeZoneBias="-180"/>
      </p:ext>
    </p:extLst>
  </p:cm>
  <p:cm authorId="1" dt="2021-04-10T16:24:04.114" idx="25">
    <p:pos x="106" y="106"/>
    <p:text>Beril 1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4:19.022" idx="26">
    <p:pos x="10" y="10"/>
    <p:text>Beril 1</p:text>
    <p:extLst>
      <p:ext uri="{C676402C-5697-4E1C-873F-D02D1690AC5C}">
        <p15:threadingInfo xmlns:p15="http://schemas.microsoft.com/office/powerpoint/2012/main" timeZoneBias="-180"/>
      </p:ext>
    </p:extLst>
  </p:cm>
  <p:cm authorId="1" dt="2021-04-10T16:24:33.762" idx="27">
    <p:pos x="106" y="106"/>
    <p:text>Damla 234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4:43.856" idx="28">
    <p:pos x="10" y="10"/>
    <p:text>Selin 123</p:text>
    <p:extLst>
      <p:ext uri="{C676402C-5697-4E1C-873F-D02D1690AC5C}">
        <p15:threadingInfo xmlns:p15="http://schemas.microsoft.com/office/powerpoint/2012/main" timeZoneBias="-180"/>
      </p:ext>
    </p:extLst>
  </p:cm>
  <p:cm authorId="1" dt="2021-04-10T16:25:12.922" idx="29">
    <p:pos x="106" y="106"/>
    <p:text>Ece 4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5:53.631" idx="31">
    <p:pos x="10" y="10"/>
    <p:text>Selin 123</p:text>
    <p:extLst>
      <p:ext uri="{C676402C-5697-4E1C-873F-D02D1690AC5C}">
        <p15:threadingInfo xmlns:p15="http://schemas.microsoft.com/office/powerpoint/2012/main" timeZoneBias="-180"/>
      </p:ext>
    </p:extLst>
  </p:cm>
  <p:cm authorId="1" dt="2021-04-10T16:26:08.206" idx="32">
    <p:pos x="106" y="106"/>
    <p:text>Ece4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6:25.625" idx="34">
    <p:pos x="106" y="106"/>
    <p:text>Damla 1</p:text>
    <p:extLst>
      <p:ext uri="{C676402C-5697-4E1C-873F-D02D1690AC5C}">
        <p15:threadingInfo xmlns:p15="http://schemas.microsoft.com/office/powerpoint/2012/main" timeZoneBias="-180"/>
      </p:ext>
    </p:extLst>
  </p:cm>
  <p:cm authorId="1" dt="2021-04-10T16:28:04.487" idx="38">
    <p:pos x="10" y="10"/>
    <p:text>Ece4</p:text>
    <p:extLst>
      <p:ext uri="{C676402C-5697-4E1C-873F-D02D1690AC5C}">
        <p15:threadingInfo xmlns:p15="http://schemas.microsoft.com/office/powerpoint/2012/main" timeZoneBias="-180"/>
      </p:ext>
    </p:extLst>
  </p:cm>
  <p:cm authorId="1" dt="2021-04-10T16:28:20.036" idx="39">
    <p:pos x="202" y="202"/>
    <p:text>Selin 23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0T16:27:51.389" idx="37">
    <p:pos x="10" y="10"/>
    <p:text>Bora 234</p:text>
    <p:extLst>
      <p:ext uri="{C676402C-5697-4E1C-873F-D02D1690AC5C}">
        <p15:threadingInfo xmlns:p15="http://schemas.microsoft.com/office/powerpoint/2012/main" timeZoneBias="-180"/>
      </p:ext>
    </p:extLst>
  </p:cm>
  <p:cm authorId="1" dt="2021-04-10T16:29:27.405" idx="41">
    <p:pos x="106" y="106"/>
    <p:text>Beril 1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6651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995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840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370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220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458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084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087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691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643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782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557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3078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0514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4016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124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73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527146-3CFE-4139-A8D8-509471DC5CB4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EB0137E-53C1-45A1-8022-88448CA9F2E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272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12.png"/><Relationship Id="rId3" Type="http://schemas.microsoft.com/office/2007/relationships/media" Target="../media/media23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4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audio" Target="../media/media24.wav"/><Relationship Id="rId11" Type="http://schemas.openxmlformats.org/officeDocument/2006/relationships/image" Target="../media/image33.jpeg"/><Relationship Id="rId5" Type="http://schemas.microsoft.com/office/2007/relationships/media" Target="../media/media24.wav"/><Relationship Id="rId10" Type="http://schemas.openxmlformats.org/officeDocument/2006/relationships/image" Target="../media/image32.png"/><Relationship Id="rId4" Type="http://schemas.openxmlformats.org/officeDocument/2006/relationships/audio" Target="../media/media23.wav"/><Relationship Id="rId9" Type="http://schemas.openxmlformats.org/officeDocument/2006/relationships/image" Target="../media/image3.jpg"/><Relationship Id="rId14" Type="http://schemas.openxmlformats.org/officeDocument/2006/relationships/comments" Target="../comments/commen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12.png"/><Relationship Id="rId3" Type="http://schemas.microsoft.com/office/2007/relationships/media" Target="../media/media26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7.pn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audio" Target="../media/media27.wav"/><Relationship Id="rId11" Type="http://schemas.openxmlformats.org/officeDocument/2006/relationships/image" Target="../media/image36.png"/><Relationship Id="rId5" Type="http://schemas.microsoft.com/office/2007/relationships/media" Target="../media/media27.wav"/><Relationship Id="rId10" Type="http://schemas.openxmlformats.org/officeDocument/2006/relationships/image" Target="../media/image35.png"/><Relationship Id="rId4" Type="http://schemas.openxmlformats.org/officeDocument/2006/relationships/audio" Target="../media/media26.wav"/><Relationship Id="rId9" Type="http://schemas.openxmlformats.org/officeDocument/2006/relationships/image" Target="../media/image3.jpg"/><Relationship Id="rId14" Type="http://schemas.openxmlformats.org/officeDocument/2006/relationships/comments" Target="../comments/commen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31.wav"/><Relationship Id="rId13" Type="http://schemas.openxmlformats.org/officeDocument/2006/relationships/image" Target="../media/image39.jpeg"/><Relationship Id="rId3" Type="http://schemas.microsoft.com/office/2007/relationships/media" Target="../media/media29.wav"/><Relationship Id="rId7" Type="http://schemas.microsoft.com/office/2007/relationships/media" Target="../media/media31.wav"/><Relationship Id="rId12" Type="http://schemas.openxmlformats.org/officeDocument/2006/relationships/image" Target="../media/image38.jpeg"/><Relationship Id="rId17" Type="http://schemas.openxmlformats.org/officeDocument/2006/relationships/comments" Target="../comments/comment7.xml"/><Relationship Id="rId2" Type="http://schemas.openxmlformats.org/officeDocument/2006/relationships/audio" Target="../media/media28.wav"/><Relationship Id="rId16" Type="http://schemas.openxmlformats.org/officeDocument/2006/relationships/image" Target="../media/image12.png"/><Relationship Id="rId1" Type="http://schemas.microsoft.com/office/2007/relationships/media" Target="../media/media28.wav"/><Relationship Id="rId6" Type="http://schemas.openxmlformats.org/officeDocument/2006/relationships/audio" Target="../media/media30.wav"/><Relationship Id="rId11" Type="http://schemas.openxmlformats.org/officeDocument/2006/relationships/image" Target="../media/image3.jpg"/><Relationship Id="rId5" Type="http://schemas.microsoft.com/office/2007/relationships/media" Target="../media/media30.wav"/><Relationship Id="rId15" Type="http://schemas.openxmlformats.org/officeDocument/2006/relationships/image" Target="../media/image41.png"/><Relationship Id="rId10" Type="http://schemas.openxmlformats.org/officeDocument/2006/relationships/image" Target="../media/image2.jpeg"/><Relationship Id="rId4" Type="http://schemas.openxmlformats.org/officeDocument/2006/relationships/audio" Target="../media/media29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35.wav"/><Relationship Id="rId13" Type="http://schemas.openxmlformats.org/officeDocument/2006/relationships/image" Target="../media/image45.png"/><Relationship Id="rId3" Type="http://schemas.microsoft.com/office/2007/relationships/media" Target="../media/media33.wav"/><Relationship Id="rId7" Type="http://schemas.microsoft.com/office/2007/relationships/media" Target="../media/media35.wav"/><Relationship Id="rId12" Type="http://schemas.openxmlformats.org/officeDocument/2006/relationships/image" Target="../media/image44.jpeg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6" Type="http://schemas.openxmlformats.org/officeDocument/2006/relationships/audio" Target="../media/media34.wav"/><Relationship Id="rId11" Type="http://schemas.openxmlformats.org/officeDocument/2006/relationships/image" Target="../media/image43.jpeg"/><Relationship Id="rId5" Type="http://schemas.microsoft.com/office/2007/relationships/media" Target="../media/media34.wav"/><Relationship Id="rId15" Type="http://schemas.openxmlformats.org/officeDocument/2006/relationships/comments" Target="../comments/comment8.xml"/><Relationship Id="rId10" Type="http://schemas.openxmlformats.org/officeDocument/2006/relationships/image" Target="../media/image42.jpeg"/><Relationship Id="rId4" Type="http://schemas.openxmlformats.org/officeDocument/2006/relationships/audio" Target="../media/media33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39.wav"/><Relationship Id="rId13" Type="http://schemas.openxmlformats.org/officeDocument/2006/relationships/image" Target="../media/image49.png"/><Relationship Id="rId3" Type="http://schemas.microsoft.com/office/2007/relationships/media" Target="../media/media37.wav"/><Relationship Id="rId7" Type="http://schemas.microsoft.com/office/2007/relationships/media" Target="../media/media39.wav"/><Relationship Id="rId12" Type="http://schemas.openxmlformats.org/officeDocument/2006/relationships/image" Target="../media/image48.jpeg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6" Type="http://schemas.openxmlformats.org/officeDocument/2006/relationships/audio" Target="../media/media38.wav"/><Relationship Id="rId11" Type="http://schemas.openxmlformats.org/officeDocument/2006/relationships/image" Target="../media/image47.jpeg"/><Relationship Id="rId5" Type="http://schemas.microsoft.com/office/2007/relationships/media" Target="../media/media38.wav"/><Relationship Id="rId15" Type="http://schemas.openxmlformats.org/officeDocument/2006/relationships/comments" Target="../comments/comment9.xml"/><Relationship Id="rId10" Type="http://schemas.openxmlformats.org/officeDocument/2006/relationships/image" Target="../media/image46.jpeg"/><Relationship Id="rId4" Type="http://schemas.openxmlformats.org/officeDocument/2006/relationships/audio" Target="../media/media37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microsoft.com/office/2007/relationships/media" Target="../media/media41.mp3"/><Relationship Id="rId7" Type="http://schemas.openxmlformats.org/officeDocument/2006/relationships/slideLayout" Target="../slideLayouts/slideLayout2.xml"/><Relationship Id="rId12" Type="http://schemas.openxmlformats.org/officeDocument/2006/relationships/comments" Target="../comments/comment10.xml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6" Type="http://schemas.openxmlformats.org/officeDocument/2006/relationships/audio" Target="../media/media42.mp3"/><Relationship Id="rId11" Type="http://schemas.openxmlformats.org/officeDocument/2006/relationships/image" Target="../media/image12.png"/><Relationship Id="rId5" Type="http://schemas.microsoft.com/office/2007/relationships/media" Target="../media/media42.mp3"/><Relationship Id="rId10" Type="http://schemas.openxmlformats.org/officeDocument/2006/relationships/image" Target="../media/image52.jpeg"/><Relationship Id="rId4" Type="http://schemas.openxmlformats.org/officeDocument/2006/relationships/audio" Target="../media/media41.mp3"/><Relationship Id="rId9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comments" Target="../comments/comment11.xml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5" Type="http://schemas.openxmlformats.org/officeDocument/2006/relationships/image" Target="../media/image1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5" Type="http://schemas.openxmlformats.org/officeDocument/2006/relationships/image" Target="../media/image1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5" Type="http://schemas.openxmlformats.org/officeDocument/2006/relationships/image" Target="../media/image1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5" Type="http://schemas.openxmlformats.org/officeDocument/2006/relationships/image" Target="../media/image1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5" Type="http://schemas.openxmlformats.org/officeDocument/2006/relationships/image" Target="../media/image1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comments" Target="../comments/commen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wav"/><Relationship Id="rId11" Type="http://schemas.openxmlformats.org/officeDocument/2006/relationships/image" Target="../media/image12.png"/><Relationship Id="rId5" Type="http://schemas.microsoft.com/office/2007/relationships/media" Target="../media/media3.wav"/><Relationship Id="rId10" Type="http://schemas.openxmlformats.org/officeDocument/2006/relationships/image" Target="../media/image11.png"/><Relationship Id="rId4" Type="http://schemas.openxmlformats.org/officeDocument/2006/relationships/audio" Target="../media/media2.wav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7.png"/><Relationship Id="rId3" Type="http://schemas.microsoft.com/office/2007/relationships/media" Target="../media/media5.wav"/><Relationship Id="rId21" Type="http://schemas.openxmlformats.org/officeDocument/2006/relationships/comments" Target="../comments/comment2.xml"/><Relationship Id="rId7" Type="http://schemas.microsoft.com/office/2007/relationships/media" Target="../media/media7.wav"/><Relationship Id="rId12" Type="http://schemas.openxmlformats.org/officeDocument/2006/relationships/audio" Target="../media/media9.wav"/><Relationship Id="rId17" Type="http://schemas.openxmlformats.org/officeDocument/2006/relationships/image" Target="../media/image16.png"/><Relationship Id="rId2" Type="http://schemas.openxmlformats.org/officeDocument/2006/relationships/audio" Target="../media/media4.mp3"/><Relationship Id="rId16" Type="http://schemas.openxmlformats.org/officeDocument/2006/relationships/image" Target="../media/image15.png"/><Relationship Id="rId20" Type="http://schemas.openxmlformats.org/officeDocument/2006/relationships/image" Target="../media/image12.png"/><Relationship Id="rId1" Type="http://schemas.microsoft.com/office/2007/relationships/media" Target="../media/media4.mp3"/><Relationship Id="rId6" Type="http://schemas.openxmlformats.org/officeDocument/2006/relationships/audio" Target="../media/media6.wav"/><Relationship Id="rId11" Type="http://schemas.microsoft.com/office/2007/relationships/media" Target="../media/media9.wav"/><Relationship Id="rId5" Type="http://schemas.microsoft.com/office/2007/relationships/media" Target="../media/media6.wav"/><Relationship Id="rId15" Type="http://schemas.openxmlformats.org/officeDocument/2006/relationships/image" Target="../media/image14.png"/><Relationship Id="rId10" Type="http://schemas.openxmlformats.org/officeDocument/2006/relationships/audio" Target="../media/media8.wav"/><Relationship Id="rId19" Type="http://schemas.openxmlformats.org/officeDocument/2006/relationships/image" Target="../media/image18.png"/><Relationship Id="rId4" Type="http://schemas.openxmlformats.org/officeDocument/2006/relationships/audio" Target="../media/media5.wav"/><Relationship Id="rId9" Type="http://schemas.microsoft.com/office/2007/relationships/media" Target="../media/media8.wav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3.png"/><Relationship Id="rId3" Type="http://schemas.microsoft.com/office/2007/relationships/media" Target="../media/media11.mp3"/><Relationship Id="rId21" Type="http://schemas.openxmlformats.org/officeDocument/2006/relationships/comments" Target="../comments/comment3.xml"/><Relationship Id="rId7" Type="http://schemas.microsoft.com/office/2007/relationships/media" Target="../media/media13.wav"/><Relationship Id="rId12" Type="http://schemas.openxmlformats.org/officeDocument/2006/relationships/audio" Target="../media/media15.wav"/><Relationship Id="rId17" Type="http://schemas.openxmlformats.org/officeDocument/2006/relationships/image" Target="../media/image22.png"/><Relationship Id="rId2" Type="http://schemas.openxmlformats.org/officeDocument/2006/relationships/audio" Target="../media/media10.wav"/><Relationship Id="rId16" Type="http://schemas.openxmlformats.org/officeDocument/2006/relationships/image" Target="../media/image21.gif"/><Relationship Id="rId20" Type="http://schemas.openxmlformats.org/officeDocument/2006/relationships/image" Target="../media/image12.png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microsoft.com/office/2007/relationships/media" Target="../media/media15.wav"/><Relationship Id="rId5" Type="http://schemas.microsoft.com/office/2007/relationships/media" Target="../media/media12.wav"/><Relationship Id="rId15" Type="http://schemas.openxmlformats.org/officeDocument/2006/relationships/image" Target="../media/image20.png"/><Relationship Id="rId10" Type="http://schemas.openxmlformats.org/officeDocument/2006/relationships/audio" Target="../media/media14.wav"/><Relationship Id="rId19" Type="http://schemas.openxmlformats.org/officeDocument/2006/relationships/image" Target="../media/image24.png"/><Relationship Id="rId4" Type="http://schemas.openxmlformats.org/officeDocument/2006/relationships/audio" Target="../media/media11.mp3"/><Relationship Id="rId9" Type="http://schemas.microsoft.com/office/2007/relationships/media" Target="../media/media14.wav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9.png"/><Relationship Id="rId3" Type="http://schemas.microsoft.com/office/2007/relationships/media" Target="../media/media17.wav"/><Relationship Id="rId21" Type="http://schemas.openxmlformats.org/officeDocument/2006/relationships/comments" Target="../comments/comment4.xml"/><Relationship Id="rId7" Type="http://schemas.microsoft.com/office/2007/relationships/media" Target="../media/media19.wav"/><Relationship Id="rId12" Type="http://schemas.openxmlformats.org/officeDocument/2006/relationships/audio" Target="../media/media21.wav"/><Relationship Id="rId17" Type="http://schemas.openxmlformats.org/officeDocument/2006/relationships/image" Target="../media/image28.png"/><Relationship Id="rId2" Type="http://schemas.openxmlformats.org/officeDocument/2006/relationships/audio" Target="../media/media16.wav"/><Relationship Id="rId16" Type="http://schemas.openxmlformats.org/officeDocument/2006/relationships/image" Target="../media/image27.png"/><Relationship Id="rId20" Type="http://schemas.openxmlformats.org/officeDocument/2006/relationships/image" Target="../media/image12.png"/><Relationship Id="rId1" Type="http://schemas.microsoft.com/office/2007/relationships/media" Target="../media/media16.wav"/><Relationship Id="rId6" Type="http://schemas.openxmlformats.org/officeDocument/2006/relationships/audio" Target="../media/media18.wav"/><Relationship Id="rId11" Type="http://schemas.microsoft.com/office/2007/relationships/media" Target="../media/media21.wav"/><Relationship Id="rId5" Type="http://schemas.microsoft.com/office/2007/relationships/media" Target="../media/media18.wav"/><Relationship Id="rId15" Type="http://schemas.openxmlformats.org/officeDocument/2006/relationships/image" Target="../media/image26.png"/><Relationship Id="rId10" Type="http://schemas.openxmlformats.org/officeDocument/2006/relationships/audio" Target="../media/media20.wav"/><Relationship Id="rId19" Type="http://schemas.openxmlformats.org/officeDocument/2006/relationships/image" Target="../media/image30.png"/><Relationship Id="rId4" Type="http://schemas.openxmlformats.org/officeDocument/2006/relationships/audio" Target="../media/media17.wav"/><Relationship Id="rId9" Type="http://schemas.microsoft.com/office/2007/relationships/media" Target="../media/media20.wav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8651" y="520697"/>
            <a:ext cx="7468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Müzik Aletlerini Tanıyalım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41" y="1444027"/>
            <a:ext cx="2834475" cy="2838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486" y="3920398"/>
            <a:ext cx="1886574" cy="18741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TDP - Bilkent (@TDPBilkent) |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0" y="4282863"/>
            <a:ext cx="1812351" cy="18123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4543">
            <a:off x="4189094" y="5264449"/>
            <a:ext cx="2998575" cy="6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1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60190" y="454489"/>
            <a:ext cx="3845925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Müzik Türleri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050" name="Picture 2" descr="Dünya Müzik Türleri Nelerdir? - Sanats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08" y="1747210"/>
            <a:ext cx="6350687" cy="343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90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0BE67D62-3E62-470C-98D6-3BA21088C4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Freeform 11">
            <a:extLst>
              <a:ext uri="{FF2B5EF4-FFF2-40B4-BE49-F238E27FC236}">
                <a16:creationId xmlns:a16="http://schemas.microsoft.com/office/drawing/2014/main" id="{9060346B-3FED-4DD4-B8C1-DC55FABE76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B553EB7A-0120-4C88-A02C-26C1D1F4C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25">
            <a:extLst>
              <a:ext uri="{FF2B5EF4-FFF2-40B4-BE49-F238E27FC236}">
                <a16:creationId xmlns:a16="http://schemas.microsoft.com/office/drawing/2014/main" id="{D4327787-BC11-4A2F-BB05-F74869A7FE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4">
            <a:extLst>
              <a:ext uri="{FF2B5EF4-FFF2-40B4-BE49-F238E27FC236}">
                <a16:creationId xmlns:a16="http://schemas.microsoft.com/office/drawing/2014/main" id="{7C3D022D-958E-4B8D-B601-804671385E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1" name="5-Point Star 24">
            <a:extLst>
              <a:ext uri="{FF2B5EF4-FFF2-40B4-BE49-F238E27FC236}">
                <a16:creationId xmlns:a16="http://schemas.microsoft.com/office/drawing/2014/main" id="{0BF0E6E8-886A-4302-8457-1BF7C47C4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187ADFF-DAAC-4757-9491-875EBEE848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D180C9B-D2FE-4CB3-8D1C-913AD8411B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8810EDEC-A3A4-4D35-87E0-89013638D4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3CF554-54B4-469A-9EF7-6267548559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912" y="4714814"/>
            <a:ext cx="10818199" cy="1075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 b="1">
                <a:ln w="12700">
                  <a:solidFill>
                    <a:schemeClr val="accent1"/>
                  </a:solidFill>
                  <a:prstDash val="solid"/>
                </a:ln>
              </a:rPr>
              <a:t>Klasik Müzik</a:t>
            </a:r>
            <a:endParaRPr lang="en-US" sz="6800" b="1" spc="0">
              <a:ln w="12700">
                <a:solidFill>
                  <a:schemeClr val="accent1"/>
                </a:solidFill>
                <a:prstDash val="solid"/>
              </a:ln>
            </a:endParaRPr>
          </a:p>
        </p:txBody>
      </p:sp>
      <p:sp>
        <p:nvSpPr>
          <p:cNvPr id="91" name="5-Point Star 8">
            <a:extLst>
              <a:ext uri="{FF2B5EF4-FFF2-40B4-BE49-F238E27FC236}">
                <a16:creationId xmlns:a16="http://schemas.microsoft.com/office/drawing/2014/main" id="{23C1315D-C915-4BB9-917F-F80BCCDE1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Resim 2" descr="metin, kişi içeren bir resim&#10;&#10;Açıklama otomatik olarak oluşturuldu">
            <a:extLst>
              <a:ext uri="{FF2B5EF4-FFF2-40B4-BE49-F238E27FC236}">
                <a16:creationId xmlns:a16="http://schemas.microsoft.com/office/drawing/2014/main" id="{17E71105-229B-4385-93B4-6B423352AC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18" r="1" b="31568"/>
          <a:stretch/>
        </p:blipFill>
        <p:spPr>
          <a:xfrm>
            <a:off x="685913" y="691545"/>
            <a:ext cx="3516782" cy="2874505"/>
          </a:xfrm>
          <a:prstGeom prst="rect">
            <a:avLst/>
          </a:prstGeom>
        </p:spPr>
      </p:pic>
      <p:pic>
        <p:nvPicPr>
          <p:cNvPr id="3074" name="Picture 2" descr="File:Wolfgang-amadeus-mozart 1.jpg - Wikipedia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2" r="2" b="28624"/>
          <a:stretch/>
        </p:blipFill>
        <p:spPr bwMode="auto">
          <a:xfrm>
            <a:off x="4333232" y="691545"/>
            <a:ext cx="3516782" cy="28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/>
          <a:srcRect l="9627" r="9624" b="-3"/>
          <a:stretch/>
        </p:blipFill>
        <p:spPr>
          <a:xfrm>
            <a:off x="7980551" y="691546"/>
            <a:ext cx="3516782" cy="2874505"/>
          </a:xfrm>
          <a:prstGeom prst="rect">
            <a:avLst/>
          </a:prstGeom>
        </p:spPr>
      </p:pic>
      <p:pic>
        <p:nvPicPr>
          <p:cNvPr id="3" name="Für Elise (Piano version) (mp3cut.net)">
            <a:hlinkClick r:id="" action="ppaction://media"/>
            <a:extLst>
              <a:ext uri="{FF2B5EF4-FFF2-40B4-BE49-F238E27FC236}">
                <a16:creationId xmlns:a16="http://schemas.microsoft.com/office/drawing/2014/main" id="{78BF48CC-8837-4CD5-9DAC-6A9F9AF225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79026" y="3682101"/>
            <a:ext cx="730250" cy="730250"/>
          </a:xfrm>
          <a:prstGeom prst="rect">
            <a:avLst/>
          </a:prstGeom>
        </p:spPr>
      </p:pic>
      <p:pic>
        <p:nvPicPr>
          <p:cNvPr id="5" name="Turkish March Mozart (mp3cut.net)">
            <a:hlinkClick r:id="" action="ppaction://media"/>
            <a:extLst>
              <a:ext uri="{FF2B5EF4-FFF2-40B4-BE49-F238E27FC236}">
                <a16:creationId xmlns:a16="http://schemas.microsoft.com/office/drawing/2014/main" id="{B545DEDC-3017-4F8D-A266-97CD90154E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30875" y="3682101"/>
            <a:ext cx="730250" cy="730250"/>
          </a:xfrm>
          <a:prstGeom prst="rect">
            <a:avLst/>
          </a:prstGeom>
        </p:spPr>
      </p:pic>
      <p:pic>
        <p:nvPicPr>
          <p:cNvPr id="6" name="Say Black Earth Fazıl Say (mp3cut.net)">
            <a:hlinkClick r:id="" action="ppaction://media"/>
            <a:extLst>
              <a:ext uri="{FF2B5EF4-FFF2-40B4-BE49-F238E27FC236}">
                <a16:creationId xmlns:a16="http://schemas.microsoft.com/office/drawing/2014/main" id="{BA061114-475B-4E48-8BAB-D742E4E7E2D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82724" y="368210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7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2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0CC70BA-3B27-4D37-9E55-9F566B3FB4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Freeform 11">
            <a:extLst>
              <a:ext uri="{FF2B5EF4-FFF2-40B4-BE49-F238E27FC236}">
                <a16:creationId xmlns:a16="http://schemas.microsoft.com/office/drawing/2014/main" id="{8E54E5FE-6A50-43B2-979B-BE2474F45D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1732545C-0790-47A1-B809-8A25315860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22C9706F-5320-4C8E-91AE-1A9025E9CA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307E1BB0-6022-40FB-8C25-E20C51DC5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4" name="5-Point Star 24">
            <a:extLst>
              <a:ext uri="{FF2B5EF4-FFF2-40B4-BE49-F238E27FC236}">
                <a16:creationId xmlns:a16="http://schemas.microsoft.com/office/drawing/2014/main" id="{0FA51A0F-B103-49AB-BD7A-A4545B98AC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2A3A0-7DED-4C14-8E20-1C1A3E3936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316292" y="334573"/>
            <a:ext cx="10393145" cy="25209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5E9E8B32-F81F-4314-9826-E767B4F974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8841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 rot="21420000">
            <a:off x="510575" y="3851421"/>
            <a:ext cx="10178799" cy="13469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Pop </a:t>
            </a:r>
            <a:r>
              <a:rPr lang="en-US" sz="80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</a:rPr>
              <a:t>Müzİk</a:t>
            </a:r>
            <a:endParaRPr lang="en-US" sz="8000" b="1" spc="0" dirty="0" err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/>
          <a:srcRect l="15704" r="15333"/>
          <a:stretch/>
        </p:blipFill>
        <p:spPr>
          <a:xfrm rot="21420000">
            <a:off x="7950223" y="224664"/>
            <a:ext cx="2468103" cy="2406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420000">
            <a:off x="4058932" y="479713"/>
            <a:ext cx="3337560" cy="2219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420000">
            <a:off x="402366" y="828537"/>
            <a:ext cx="3337560" cy="1877377"/>
          </a:xfrm>
          <a:prstGeom prst="rect">
            <a:avLst/>
          </a:prstGeom>
        </p:spPr>
      </p:pic>
      <p:sp>
        <p:nvSpPr>
          <p:cNvPr id="30" name="5-Point Star 18">
            <a:extLst>
              <a:ext uri="{FF2B5EF4-FFF2-40B4-BE49-F238E27FC236}">
                <a16:creationId xmlns:a16="http://schemas.microsoft.com/office/drawing/2014/main" id="{F87D91A8-5DA6-4E78-93A5-CE49F48498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Hadise - Mesajımı Almıştır O (mp3cut.net)">
            <a:hlinkClick r:id="" action="ppaction://media"/>
            <a:extLst>
              <a:ext uri="{FF2B5EF4-FFF2-40B4-BE49-F238E27FC236}">
                <a16:creationId xmlns:a16="http://schemas.microsoft.com/office/drawing/2014/main" id="{39A6CE08-53E7-4405-AAD4-13A698EB1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77101" y="2977610"/>
            <a:ext cx="730250" cy="730250"/>
          </a:xfrm>
          <a:prstGeom prst="rect">
            <a:avLst/>
          </a:prstGeom>
        </p:spPr>
      </p:pic>
      <p:pic>
        <p:nvPicPr>
          <p:cNvPr id="3" name="TARKAN - Kuzu Kuzu (Original) (mp3cut.net)">
            <a:hlinkClick r:id="" action="ppaction://media"/>
            <a:extLst>
              <a:ext uri="{FF2B5EF4-FFF2-40B4-BE49-F238E27FC236}">
                <a16:creationId xmlns:a16="http://schemas.microsoft.com/office/drawing/2014/main" id="{131F4905-FE24-41B2-B157-8C4A43B4D7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472083" y="2761951"/>
            <a:ext cx="730250" cy="730250"/>
          </a:xfrm>
          <a:prstGeom prst="rect">
            <a:avLst/>
          </a:prstGeom>
        </p:spPr>
      </p:pic>
      <p:pic>
        <p:nvPicPr>
          <p:cNvPr id="4" name="Aleyna Tilki - Sen Olsan Bari (mp3cut.net)">
            <a:hlinkClick r:id="" action="ppaction://media"/>
            <a:extLst>
              <a:ext uri="{FF2B5EF4-FFF2-40B4-BE49-F238E27FC236}">
                <a16:creationId xmlns:a16="http://schemas.microsoft.com/office/drawing/2014/main" id="{2A878C7D-844A-493D-9085-4DA56FCF81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181441" y="253191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2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>
            <a:extLst>
              <a:ext uri="{FF2B5EF4-FFF2-40B4-BE49-F238E27FC236}">
                <a16:creationId xmlns:a16="http://schemas.microsoft.com/office/drawing/2014/main" id="{797165E7-07D5-44D5-A969-52A68AC77A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5" name="Freeform 11">
            <a:extLst>
              <a:ext uri="{FF2B5EF4-FFF2-40B4-BE49-F238E27FC236}">
                <a16:creationId xmlns:a16="http://schemas.microsoft.com/office/drawing/2014/main" id="{0B280DBD-2815-4DCB-B024-B643AE81BD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Freeform 13">
            <a:extLst>
              <a:ext uri="{FF2B5EF4-FFF2-40B4-BE49-F238E27FC236}">
                <a16:creationId xmlns:a16="http://schemas.microsoft.com/office/drawing/2014/main" id="{A5098477-9C54-4B12-B85E-1A2CDD83A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Freeform 25">
            <a:extLst>
              <a:ext uri="{FF2B5EF4-FFF2-40B4-BE49-F238E27FC236}">
                <a16:creationId xmlns:a16="http://schemas.microsoft.com/office/drawing/2014/main" id="{342417C2-466C-418D-B143-F27E00E64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Freeform 14">
            <a:extLst>
              <a:ext uri="{FF2B5EF4-FFF2-40B4-BE49-F238E27FC236}">
                <a16:creationId xmlns:a16="http://schemas.microsoft.com/office/drawing/2014/main" id="{8EB20674-E635-4F0A-AC68-F23358C361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3" name="5-Point Star 24">
            <a:extLst>
              <a:ext uri="{FF2B5EF4-FFF2-40B4-BE49-F238E27FC236}">
                <a16:creationId xmlns:a16="http://schemas.microsoft.com/office/drawing/2014/main" id="{2F9E64F1-5B60-4624-9174-F6AAC13B36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D4174980-2BCA-4877-9D94-6BC59B81F9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DB08D757-D1FA-4294-AD83-888236E998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0" y="0"/>
            <a:ext cx="4702938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0118" y="1301568"/>
            <a:ext cx="3314218" cy="2912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b="1" dirty="0">
                <a:ln w="12700">
                  <a:solidFill>
                    <a:schemeClr val="accent1"/>
                  </a:solidFill>
                  <a:prstDash val="solid"/>
                </a:ln>
              </a:rPr>
              <a:t>Rap </a:t>
            </a:r>
            <a:r>
              <a:rPr lang="en-US" sz="6600" b="1">
                <a:ln w="12700">
                  <a:solidFill>
                    <a:schemeClr val="accent1"/>
                  </a:solidFill>
                  <a:prstDash val="solid"/>
                </a:ln>
              </a:rPr>
              <a:t>Müzİk</a:t>
            </a:r>
            <a:endParaRPr lang="en-US" sz="6600" b="1" spc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D8B97347-E71B-4438-9224-BC6030C14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88" y="0"/>
            <a:ext cx="4238653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45609D8-A7A3-467F-A268-BE12E29C45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5752622"/>
            <a:ext cx="423977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Freeform 8">
            <a:extLst>
              <a:ext uri="{FF2B5EF4-FFF2-40B4-BE49-F238E27FC236}">
                <a16:creationId xmlns:a16="http://schemas.microsoft.com/office/drawing/2014/main" id="{2489AE04-80BC-4329-853F-B341B13277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89" y="0"/>
            <a:ext cx="4283927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B203D96-7BE5-47D2-A6F8-4AED59BE81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800" y="450792"/>
            <a:ext cx="6639906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Eminem - Songs, Daughter &amp; Age - Biography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" r="1" b="9301"/>
          <a:stretch/>
        </p:blipFill>
        <p:spPr bwMode="auto">
          <a:xfrm>
            <a:off x="5315856" y="684679"/>
            <a:ext cx="3022359" cy="267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Ünlü rapçi Ceza'nın acı günü!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6" r="15995"/>
          <a:stretch/>
        </p:blipFill>
        <p:spPr bwMode="auto">
          <a:xfrm>
            <a:off x="8467718" y="684679"/>
            <a:ext cx="3028419" cy="267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agopa Kajmer - Topic - YouTub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351"/>
          <a:stretch/>
        </p:blipFill>
        <p:spPr bwMode="auto">
          <a:xfrm>
            <a:off x="5315856" y="3487730"/>
            <a:ext cx="3022359" cy="267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4" descr="kişi, giyme, adam, gözlük içeren bir resim&#10;&#10;Açıklama otomatik olarak oluşturuldu">
            <a:extLst>
              <a:ext uri="{FF2B5EF4-FFF2-40B4-BE49-F238E27FC236}">
                <a16:creationId xmlns:a16="http://schemas.microsoft.com/office/drawing/2014/main" id="{BDDBACBB-67BB-46B8-8769-6A25C8BE2A2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795" r="26045"/>
          <a:stretch/>
        </p:blipFill>
        <p:spPr>
          <a:xfrm>
            <a:off x="8467718" y="3487730"/>
            <a:ext cx="3028419" cy="2679607"/>
          </a:xfrm>
          <a:prstGeom prst="rect">
            <a:avLst/>
          </a:prstGeom>
        </p:spPr>
      </p:pic>
      <p:pic>
        <p:nvPicPr>
          <p:cNvPr id="5" name="Eminem - Without Me (mp3cut.net)">
            <a:hlinkClick r:id="" action="ppaction://media"/>
            <a:extLst>
              <a:ext uri="{FF2B5EF4-FFF2-40B4-BE49-F238E27FC236}">
                <a16:creationId xmlns:a16="http://schemas.microsoft.com/office/drawing/2014/main" id="{4AAEC7B7-FFE2-4FD1-BE03-7D60AF3C9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371441" y="2632554"/>
            <a:ext cx="730250" cy="730250"/>
          </a:xfrm>
          <a:prstGeom prst="rect">
            <a:avLst/>
          </a:prstGeom>
        </p:spPr>
      </p:pic>
      <p:pic>
        <p:nvPicPr>
          <p:cNvPr id="6" name="CEZA-FARK VAR (mp3cut.net)">
            <a:hlinkClick r:id="" action="ppaction://media"/>
            <a:extLst>
              <a:ext uri="{FF2B5EF4-FFF2-40B4-BE49-F238E27FC236}">
                <a16:creationId xmlns:a16="http://schemas.microsoft.com/office/drawing/2014/main" id="{10F8C2FB-D4B2-4F94-B7CC-A72EEF86CAB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462573" y="2646932"/>
            <a:ext cx="730250" cy="730250"/>
          </a:xfrm>
          <a:prstGeom prst="rect">
            <a:avLst/>
          </a:prstGeom>
        </p:spPr>
      </p:pic>
      <p:pic>
        <p:nvPicPr>
          <p:cNvPr id="8" name="Sagopa Kajmer Go-Khan - Küreksiz Kayıklar (mp3cut.net)">
            <a:hlinkClick r:id="" action="ppaction://media"/>
            <a:extLst>
              <a:ext uri="{FF2B5EF4-FFF2-40B4-BE49-F238E27FC236}">
                <a16:creationId xmlns:a16="http://schemas.microsoft.com/office/drawing/2014/main" id="{79BAF2AE-9C0A-4869-A902-E85C7AE692A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313932" y="5421762"/>
            <a:ext cx="730250" cy="730250"/>
          </a:xfrm>
          <a:prstGeom prst="rect">
            <a:avLst/>
          </a:prstGeom>
        </p:spPr>
      </p:pic>
      <p:pic>
        <p:nvPicPr>
          <p:cNvPr id="9" name="Ben Fero - Demet Akalın [Official Video] (mp3cut.net)">
            <a:hlinkClick r:id="" action="ppaction://media"/>
            <a:extLst>
              <a:ext uri="{FF2B5EF4-FFF2-40B4-BE49-F238E27FC236}">
                <a16:creationId xmlns:a16="http://schemas.microsoft.com/office/drawing/2014/main" id="{4F5C3F6B-5A92-44A8-A69B-56AA82CBB94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462573" y="539300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7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9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8534" y="436553"/>
            <a:ext cx="3334567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Rock Müzik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146" name="Picture 2" descr="mor ve ötesi (@mvoofficial) | Twitt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13" y="1406341"/>
            <a:ext cx="2361079" cy="236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Şebnem Ferah'ın dramatik hayat öyküsü ve şarkıları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0" y="1276783"/>
            <a:ext cx="3404236" cy="22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arış Manço kimdir : Barış Manço Hayatı ve Nereli?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41" y="4039564"/>
            <a:ext cx="1690021" cy="218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o.remove.bg/downloads/67635d04-c07c-45f4-bd8b-ccbee37f997b/image-removebg-preview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101" y="1218396"/>
            <a:ext cx="3971194" cy="23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Şebnem Ferah - Can Kırıkları (mp3cut.net)">
            <a:hlinkClick r:id="" action="ppaction://media"/>
            <a:extLst>
              <a:ext uri="{FF2B5EF4-FFF2-40B4-BE49-F238E27FC236}">
                <a16:creationId xmlns:a16="http://schemas.microsoft.com/office/drawing/2014/main" id="{42D1B915-42C9-4455-A810-3AB3B61C9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3743" y="2690064"/>
            <a:ext cx="730250" cy="730250"/>
          </a:xfrm>
          <a:prstGeom prst="rect">
            <a:avLst/>
          </a:prstGeom>
        </p:spPr>
      </p:pic>
      <p:pic>
        <p:nvPicPr>
          <p:cNvPr id="3" name="Sevda Çiçeği (mp3cut.net)">
            <a:hlinkClick r:id="" action="ppaction://media"/>
            <a:extLst>
              <a:ext uri="{FF2B5EF4-FFF2-40B4-BE49-F238E27FC236}">
                <a16:creationId xmlns:a16="http://schemas.microsoft.com/office/drawing/2014/main" id="{E502BA06-D63F-4B6A-8F97-B00CD80D88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62460" y="2805083"/>
            <a:ext cx="730250" cy="730250"/>
          </a:xfrm>
          <a:prstGeom prst="rect">
            <a:avLst/>
          </a:prstGeom>
        </p:spPr>
      </p:pic>
      <p:pic>
        <p:nvPicPr>
          <p:cNvPr id="5" name="Queen - We Will Rock You (Official Video) (mp3cut.net)">
            <a:hlinkClick r:id="" action="ppaction://media"/>
            <a:extLst>
              <a:ext uri="{FF2B5EF4-FFF2-40B4-BE49-F238E27FC236}">
                <a16:creationId xmlns:a16="http://schemas.microsoft.com/office/drawing/2014/main" id="{4C014E1D-349D-49E0-B438-3F8CCECE025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84913" y="2805083"/>
            <a:ext cx="730250" cy="730250"/>
          </a:xfrm>
          <a:prstGeom prst="rect">
            <a:avLst/>
          </a:prstGeom>
        </p:spPr>
      </p:pic>
      <p:pic>
        <p:nvPicPr>
          <p:cNvPr id="6" name="Barış Manço - Domates Biber Patlıcan (mp3cut.net)">
            <a:hlinkClick r:id="" action="ppaction://media"/>
            <a:extLst>
              <a:ext uri="{FF2B5EF4-FFF2-40B4-BE49-F238E27FC236}">
                <a16:creationId xmlns:a16="http://schemas.microsoft.com/office/drawing/2014/main" id="{6D4B857B-05F7-4DEC-858D-6D9C20A7747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34347" y="549364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5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7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14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16771" y="543549"/>
            <a:ext cx="3534943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Metal Müzik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170" name="Picture 2" descr="Metal Müziğin Demir Yürekli Adamları: Iron Maiden Efsanesi | ListeList.com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1" y="1664670"/>
            <a:ext cx="3779660" cy="228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ürkiye'de Son Bir Ayda En Çok İzlenen 10 Metallica Şarkısı | Video | TM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0" t="7210" r="9888"/>
          <a:stretch/>
        </p:blipFill>
        <p:spPr bwMode="auto">
          <a:xfrm>
            <a:off x="7534436" y="1664669"/>
            <a:ext cx="3779660" cy="228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eep Purple - Tour 2021 - 26/10/2021 - Esch-sur-Alzette - Luxembourg |  Concerts-Metal Calend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6" name="AutoShape 8" descr="Deep Purple - Tour 2021 - 26/10/2021 - Esch-sur-Alzette - Luxembourg |  Concerts-Metal Calend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7178" name="Picture 10" descr="Ian Paice Says 'Whoosh!' Might Not Be Deep Purple's Last Record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10393" r="30248"/>
          <a:stretch/>
        </p:blipFill>
        <p:spPr bwMode="auto">
          <a:xfrm>
            <a:off x="4607377" y="1383779"/>
            <a:ext cx="2553730" cy="24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C/DC - Felsefe, Gezi, Kitap ve Müzik Üzerin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52" y="3950754"/>
            <a:ext cx="1795979" cy="26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ron Maiden - The Trooper (mp3cut.net)">
            <a:hlinkClick r:id="" action="ppaction://media"/>
            <a:extLst>
              <a:ext uri="{FF2B5EF4-FFF2-40B4-BE49-F238E27FC236}">
                <a16:creationId xmlns:a16="http://schemas.microsoft.com/office/drawing/2014/main" id="{E92A3CDD-200B-4D3C-94AE-C0FB8E677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10611" y="3222026"/>
            <a:ext cx="730250" cy="730250"/>
          </a:xfrm>
          <a:prstGeom prst="rect">
            <a:avLst/>
          </a:prstGeom>
        </p:spPr>
      </p:pic>
      <p:pic>
        <p:nvPicPr>
          <p:cNvPr id="3" name="Soldier Of Fortune - Deep Purple (Lyric) (mp3cut.net)">
            <a:hlinkClick r:id="" action="ppaction://media"/>
            <a:extLst>
              <a:ext uri="{FF2B5EF4-FFF2-40B4-BE49-F238E27FC236}">
                <a16:creationId xmlns:a16="http://schemas.microsoft.com/office/drawing/2014/main" id="{4CF3C3BE-81D6-4833-A9CB-EB94E7BC07A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09441" y="3135762"/>
            <a:ext cx="730250" cy="730250"/>
          </a:xfrm>
          <a:prstGeom prst="rect">
            <a:avLst/>
          </a:prstGeom>
        </p:spPr>
      </p:pic>
      <p:pic>
        <p:nvPicPr>
          <p:cNvPr id="7" name="Fade To Black (mp3cut.net)">
            <a:hlinkClick r:id="" action="ppaction://media"/>
            <a:extLst>
              <a:ext uri="{FF2B5EF4-FFF2-40B4-BE49-F238E27FC236}">
                <a16:creationId xmlns:a16="http://schemas.microsoft.com/office/drawing/2014/main" id="{4A91A0AC-EA64-4B50-B0BB-36684F621CC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528045" y="3222026"/>
            <a:ext cx="730250" cy="730250"/>
          </a:xfrm>
          <a:prstGeom prst="rect">
            <a:avLst/>
          </a:prstGeom>
        </p:spPr>
      </p:pic>
      <p:pic>
        <p:nvPicPr>
          <p:cNvPr id="8" name="ACDC - Back in Black (mp3cut.net)">
            <a:hlinkClick r:id="" action="ppaction://media"/>
            <a:extLst>
              <a:ext uri="{FF2B5EF4-FFF2-40B4-BE49-F238E27FC236}">
                <a16:creationId xmlns:a16="http://schemas.microsoft.com/office/drawing/2014/main" id="{14C6BB32-F801-4F7C-A285-F5D0FE69F50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120611" y="591059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5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44425" y="552300"/>
            <a:ext cx="3010441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Jazz Müzik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8194" name="Picture 2" descr="Ray Charles Box Sets - Blue Sounds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1" y="1931942"/>
            <a:ext cx="3311525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ouis Armstrong - Songs, Spouse &amp; Hello Dolly - Biograph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84" y="1931942"/>
            <a:ext cx="3311525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tream The First Song From Nina Simone's Upcoming Reissue : NP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3" r="3653"/>
          <a:stretch/>
        </p:blipFill>
        <p:spPr bwMode="auto">
          <a:xfrm>
            <a:off x="8369788" y="1931943"/>
            <a:ext cx="3311525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ay Charles - I got a woman (mp3cut.net)">
            <a:hlinkClick r:id="" action="ppaction://media"/>
            <a:extLst>
              <a:ext uri="{FF2B5EF4-FFF2-40B4-BE49-F238E27FC236}">
                <a16:creationId xmlns:a16="http://schemas.microsoft.com/office/drawing/2014/main" id="{5259A3A3-5BB6-41D6-83ED-A07E362AA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1252" y="4515988"/>
            <a:ext cx="730250" cy="730250"/>
          </a:xfrm>
          <a:prstGeom prst="rect">
            <a:avLst/>
          </a:prstGeom>
        </p:spPr>
      </p:pic>
      <p:pic>
        <p:nvPicPr>
          <p:cNvPr id="3" name="Louis Armstrong - What a wonderful world  ( 1967 )-[AudioTrimmer.com]">
            <a:hlinkClick r:id="" action="ppaction://media"/>
            <a:extLst>
              <a:ext uri="{FF2B5EF4-FFF2-40B4-BE49-F238E27FC236}">
                <a16:creationId xmlns:a16="http://schemas.microsoft.com/office/drawing/2014/main" id="{EA8DEE19-5378-49D4-BE6A-C6F04B9AB17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93781" y="4515988"/>
            <a:ext cx="730250" cy="730250"/>
          </a:xfrm>
          <a:prstGeom prst="rect">
            <a:avLst/>
          </a:prstGeom>
        </p:spPr>
      </p:pic>
      <p:pic>
        <p:nvPicPr>
          <p:cNvPr id="5" name="Nina Simone  Feeling Good-[AudioTrimmer.com]">
            <a:hlinkClick r:id="" action="ppaction://media"/>
            <a:extLst>
              <a:ext uri="{FF2B5EF4-FFF2-40B4-BE49-F238E27FC236}">
                <a16:creationId xmlns:a16="http://schemas.microsoft.com/office/drawing/2014/main" id="{313E9061-07FC-46D4-A694-6869E54794C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76309" y="451598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5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48027" y="339812"/>
            <a:ext cx="5080287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Ufak Surprizimiz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Picture 2" descr="Piano PNG Clipart | PNG 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82" y="2475724"/>
            <a:ext cx="2605899" cy="28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43" y="1720872"/>
            <a:ext cx="2170695" cy="34094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3" y="1700822"/>
            <a:ext cx="1323359" cy="1167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425" y="3071012"/>
            <a:ext cx="1569022" cy="2464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177" y="3033564"/>
            <a:ext cx="1138015" cy="8555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745" y="3071012"/>
            <a:ext cx="1569022" cy="2464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349" y="3071012"/>
            <a:ext cx="1569022" cy="24644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621" y="150922"/>
            <a:ext cx="901452" cy="14158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6143" y="3078190"/>
            <a:ext cx="1126254" cy="8109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r="22020" b="-1442"/>
          <a:stretch/>
        </p:blipFill>
        <p:spPr>
          <a:xfrm>
            <a:off x="9936870" y="2996116"/>
            <a:ext cx="968098" cy="9958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3621" y="-3137"/>
            <a:ext cx="814492" cy="8620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408" y="195074"/>
            <a:ext cx="901452" cy="1415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939" y="44603"/>
            <a:ext cx="830681" cy="7665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190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8498" y="841667"/>
            <a:ext cx="4251485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Bil Bakalım Ne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40662" y="2029026"/>
            <a:ext cx="5887155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Klasik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Metal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Jazz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Pop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048" y="423822"/>
            <a:ext cx="4627237" cy="2815133"/>
          </a:xfrm>
          <a:prstGeom prst="rect">
            <a:avLst/>
          </a:prstGeom>
        </p:spPr>
      </p:pic>
      <p:sp>
        <p:nvSpPr>
          <p:cNvPr id="11" name="Smiley Face 10"/>
          <p:cNvSpPr/>
          <p:nvPr/>
        </p:nvSpPr>
        <p:spPr>
          <a:xfrm>
            <a:off x="8388825" y="3568599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Turkish March Mozart">
            <a:hlinkClick r:id="" action="ppaction://media"/>
            <a:extLst>
              <a:ext uri="{FF2B5EF4-FFF2-40B4-BE49-F238E27FC236}">
                <a16:creationId xmlns:a16="http://schemas.microsoft.com/office/drawing/2014/main" id="{052D6E8E-3CB4-4FC8-9236-B93F6BF75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7743" y="146798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43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6" name="Picture 2" descr="Presidential symphony orchestra starts season with exclusive concert in  Ankara | Daily Saba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" y="140042"/>
            <a:ext cx="11479843" cy="599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CAE0C616-EC80-49A9-8FE0-D518E97C4DFE}"/>
              </a:ext>
            </a:extLst>
          </p:cNvPr>
          <p:cNvSpPr/>
          <p:nvPr/>
        </p:nvSpPr>
        <p:spPr>
          <a:xfrm>
            <a:off x="4329563" y="3129052"/>
            <a:ext cx="3004865" cy="16677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779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Klarnet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Trompet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Saksofon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Flut</a:t>
            </a:r>
          </a:p>
        </p:txBody>
      </p:sp>
      <p:pic>
        <p:nvPicPr>
          <p:cNvPr id="11" name="Picture 2" descr="Saxophone PNG Transparent Images | PNG 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135">
            <a:off x="4033604" y="419993"/>
            <a:ext cx="3079644" cy="307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miley Face 11"/>
          <p:cNvSpPr/>
          <p:nvPr/>
        </p:nvSpPr>
        <p:spPr>
          <a:xfrm>
            <a:off x="1878589" y="3568599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709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Rap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Jazz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Rock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Klasik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301" y="377523"/>
            <a:ext cx="4627237" cy="2815133"/>
          </a:xfrm>
          <a:prstGeom prst="rect">
            <a:avLst/>
          </a:prstGeom>
        </p:spPr>
      </p:pic>
      <p:sp>
        <p:nvSpPr>
          <p:cNvPr id="11" name="Smiley Face 10"/>
          <p:cNvSpPr/>
          <p:nvPr/>
        </p:nvSpPr>
        <p:spPr>
          <a:xfrm>
            <a:off x="1878589" y="3568599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Şebnem Ferah - Can Kırıkları">
            <a:hlinkClick r:id="" action="ppaction://media"/>
            <a:extLst>
              <a:ext uri="{FF2B5EF4-FFF2-40B4-BE49-F238E27FC236}">
                <a16:creationId xmlns:a16="http://schemas.microsoft.com/office/drawing/2014/main" id="{2997B57A-7693-4129-AC1F-322B0D2DA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2724" y="142485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Melodika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Klavye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Piano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Akordeon</a:t>
            </a:r>
          </a:p>
        </p:txBody>
      </p:sp>
      <p:pic>
        <p:nvPicPr>
          <p:cNvPr id="10" name="Picture 14" descr="https://o.remove.bg/downloads/e1092dcc-a523-4cd1-9e37-901ff655f2b7/imag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03" y="648182"/>
            <a:ext cx="4444884" cy="27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miley Face 11"/>
          <p:cNvSpPr/>
          <p:nvPr/>
        </p:nvSpPr>
        <p:spPr>
          <a:xfrm>
            <a:off x="1878589" y="4786366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370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Klasik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Metal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Jazz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Pop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048" y="458546"/>
            <a:ext cx="4627237" cy="2815133"/>
          </a:xfrm>
          <a:prstGeom prst="rect">
            <a:avLst/>
          </a:prstGeom>
        </p:spPr>
      </p:pic>
      <p:sp>
        <p:nvSpPr>
          <p:cNvPr id="11" name="Smiley Face 10"/>
          <p:cNvSpPr/>
          <p:nvPr/>
        </p:nvSpPr>
        <p:spPr>
          <a:xfrm>
            <a:off x="8388825" y="4789142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ACDC - Back in Black">
            <a:hlinkClick r:id="" action="ppaction://media"/>
            <a:extLst>
              <a:ext uri="{FF2B5EF4-FFF2-40B4-BE49-F238E27FC236}">
                <a16:creationId xmlns:a16="http://schemas.microsoft.com/office/drawing/2014/main" id="{91DA7A12-877F-4553-96D6-846EB7ADF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7743" y="149674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5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Ukulele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Kanun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Ud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Arp</a:t>
            </a:r>
          </a:p>
        </p:txBody>
      </p:sp>
      <p:pic>
        <p:nvPicPr>
          <p:cNvPr id="11" name="Picture 14" descr="https://o.remove.bg/downloads/1bc091db-1a71-45aa-817e-af3ed3c9f43b/imag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59" y="-4848"/>
            <a:ext cx="3882365" cy="38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miley Face 11"/>
          <p:cNvSpPr/>
          <p:nvPr/>
        </p:nvSpPr>
        <p:spPr>
          <a:xfrm>
            <a:off x="1878589" y="4786366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750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Jazz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Klasik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Pop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Rock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324" y="446972"/>
            <a:ext cx="4627237" cy="2815133"/>
          </a:xfrm>
          <a:prstGeom prst="rect">
            <a:avLst/>
          </a:prstGeom>
        </p:spPr>
      </p:pic>
      <p:sp>
        <p:nvSpPr>
          <p:cNvPr id="11" name="Smiley Face 10"/>
          <p:cNvSpPr/>
          <p:nvPr/>
        </p:nvSpPr>
        <p:spPr>
          <a:xfrm>
            <a:off x="1878589" y="3565822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Hadise - Mesajımı Almıştır O">
            <a:hlinkClick r:id="" action="ppaction://media"/>
            <a:extLst>
              <a:ext uri="{FF2B5EF4-FFF2-40B4-BE49-F238E27FC236}">
                <a16:creationId xmlns:a16="http://schemas.microsoft.com/office/drawing/2014/main" id="{0507A698-2997-4D92-A007-DE3B78EB2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4611" y="148236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8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Metal Üçgen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Darbuka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Bateri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Klisofon</a:t>
            </a:r>
          </a:p>
        </p:txBody>
      </p:sp>
      <p:sp>
        <p:nvSpPr>
          <p:cNvPr id="12" name="Smiley Face 11"/>
          <p:cNvSpPr/>
          <p:nvPr/>
        </p:nvSpPr>
        <p:spPr>
          <a:xfrm>
            <a:off x="1878589" y="3565822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Picture 12" descr="Bateri png resimleri, Antika bateri png resimleri, arkası silinmiş kesilmiş  bateri ping resimleri, | Goktepeliler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506822"/>
            <a:ext cx="3337400" cy="28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74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Pop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Metal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Rap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>
              <a:gd name="adj" fmla="val 2685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Jazz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324" y="446972"/>
            <a:ext cx="4627237" cy="2815133"/>
          </a:xfrm>
          <a:prstGeom prst="rect">
            <a:avLst/>
          </a:prstGeom>
        </p:spPr>
      </p:pic>
      <p:sp>
        <p:nvSpPr>
          <p:cNvPr id="11" name="Smiley Face 10"/>
          <p:cNvSpPr/>
          <p:nvPr/>
        </p:nvSpPr>
        <p:spPr>
          <a:xfrm>
            <a:off x="1878589" y="3568599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CEZA-FARK VAR">
            <a:hlinkClick r:id="" action="ppaction://media"/>
            <a:extLst>
              <a:ext uri="{FF2B5EF4-FFF2-40B4-BE49-F238E27FC236}">
                <a16:creationId xmlns:a16="http://schemas.microsoft.com/office/drawing/2014/main" id="{FD5A086E-69A4-4B9E-9FD9-962058E76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4611" y="148236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6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77396" y="3877517"/>
            <a:ext cx="4237475" cy="9088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Klarnet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77397" y="5100837"/>
            <a:ext cx="4237475" cy="90884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lt1"/>
                </a:solidFill>
              </a:rPr>
              <a:t>Flut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160" y="3877519"/>
            <a:ext cx="4237475" cy="9088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Kaval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160" y="5100837"/>
            <a:ext cx="4237475" cy="90884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Tuba</a:t>
            </a:r>
          </a:p>
        </p:txBody>
      </p:sp>
      <p:sp>
        <p:nvSpPr>
          <p:cNvPr id="12" name="Smiley Face 11"/>
          <p:cNvSpPr/>
          <p:nvPr/>
        </p:nvSpPr>
        <p:spPr>
          <a:xfrm>
            <a:off x="1878589" y="3568598"/>
            <a:ext cx="1614616" cy="1532238"/>
          </a:xfrm>
          <a:prstGeom prst="smileyFace">
            <a:avLst/>
          </a:prstGeom>
          <a:solidFill>
            <a:srgbClr val="92D050">
              <a:alpha val="68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Picture 6" descr="https://o.remove.bg/downloads/346f399a-8073-4789-b705-c147c789aa3b/imag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6595">
            <a:off x="3269081" y="313030"/>
            <a:ext cx="5343871" cy="337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89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6143" y="841667"/>
            <a:ext cx="9336210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Müzikten Ayrılmamanız Dileğiyle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5362" name="Picture 2" descr="Bilkent Symphony Orchestra stages Puccini's La Boheme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51401"/>
            <a:ext cx="4327438" cy="250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2531845" y="4722300"/>
            <a:ext cx="7008522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Sosyal Medya Hesaplarımızı Takip Etmeyi Unutmayın</a:t>
            </a:r>
            <a:r>
              <a:rPr lang="tr-T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Picture 4" descr="https://o.remove.bg/downloads/240ad88c-4ae6-4982-8dc6-5e47a4271fdb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23" y="5295918"/>
            <a:ext cx="1113051" cy="91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o.remove.bg/downloads/32e1ea20-30c6-4106-9638-195bdb0dfbc8/image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367" y="5097347"/>
            <a:ext cx="1317987" cy="131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2600074" y="5183965"/>
            <a:ext cx="6872064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@dhdp_bilkent</a:t>
            </a:r>
            <a:endParaRPr lang="en-US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70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9407" y="619245"/>
            <a:ext cx="4129657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Tuşlu Çalgılar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050" name="Picture 2" descr="Piano PNG Clipart | PNG Al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6" y="2056538"/>
            <a:ext cx="2605899" cy="28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Roland Jupiter-8 Synth, 1983 (transparent bg no shadow).png - 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27" y="2667748"/>
            <a:ext cx="4585432" cy="160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o.remove.bg/downloads/e1092dcc-a523-4cd1-9e37-901ff655f2b7/image-removebg-preview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064" y="2282426"/>
            <a:ext cx="3891281" cy="237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he Pianist hero W (mp3cut.net)">
            <a:hlinkClick r:id="" action="ppaction://media"/>
            <a:extLst>
              <a:ext uri="{FF2B5EF4-FFF2-40B4-BE49-F238E27FC236}">
                <a16:creationId xmlns:a16="http://schemas.microsoft.com/office/drawing/2014/main" id="{AC9EA9C1-F321-4FB8-B5D9-BA9AF236E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03932" y="4817913"/>
            <a:ext cx="730250" cy="730250"/>
          </a:xfrm>
          <a:prstGeom prst="rect">
            <a:avLst/>
          </a:prstGeom>
        </p:spPr>
      </p:pic>
      <p:pic>
        <p:nvPicPr>
          <p:cNvPr id="3" name="korg pa 4x oyun havalari-org oyun havalari 2017 (mp3cut.net)">
            <a:hlinkClick r:id="" action="ppaction://media"/>
            <a:extLst>
              <a:ext uri="{FF2B5EF4-FFF2-40B4-BE49-F238E27FC236}">
                <a16:creationId xmlns:a16="http://schemas.microsoft.com/office/drawing/2014/main" id="{F853C26E-089E-4844-A079-0CCC1123DCF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28951" y="4817913"/>
            <a:ext cx="730250" cy="730250"/>
          </a:xfrm>
          <a:prstGeom prst="rect">
            <a:avLst/>
          </a:prstGeom>
        </p:spPr>
      </p:pic>
      <p:pic>
        <p:nvPicPr>
          <p:cNvPr id="5" name="Çav Bella I Bella Ciao I Murathan Akordeon (mp3cut.net)">
            <a:hlinkClick r:id="" action="ppaction://media"/>
            <a:extLst>
              <a:ext uri="{FF2B5EF4-FFF2-40B4-BE49-F238E27FC236}">
                <a16:creationId xmlns:a16="http://schemas.microsoft.com/office/drawing/2014/main" id="{1016B5BF-195C-4843-85FF-1A93FD361FC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40875" y="481791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6" name="Picture 2" descr="Presidential symphony orchestra starts season with exclusive concert in  Ankara | Daily Saba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" y="140042"/>
            <a:ext cx="11479843" cy="599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CDAEDB4F-45A1-4720-A7F5-6F794E0222F8}"/>
              </a:ext>
            </a:extLst>
          </p:cNvPr>
          <p:cNvSpPr/>
          <p:nvPr/>
        </p:nvSpPr>
        <p:spPr>
          <a:xfrm>
            <a:off x="477328" y="2051650"/>
            <a:ext cx="3968150" cy="25160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55D893E8-365E-4768-AC85-47E90234EEB9}"/>
              </a:ext>
            </a:extLst>
          </p:cNvPr>
          <p:cNvSpPr/>
          <p:nvPr/>
        </p:nvSpPr>
        <p:spPr>
          <a:xfrm>
            <a:off x="7335327" y="2051649"/>
            <a:ext cx="3968150" cy="25160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883828E7-7696-4B40-B8FB-4C9DF0B679E6}"/>
              </a:ext>
            </a:extLst>
          </p:cNvPr>
          <p:cNvSpPr/>
          <p:nvPr/>
        </p:nvSpPr>
        <p:spPr>
          <a:xfrm>
            <a:off x="4445477" y="2066025"/>
            <a:ext cx="2889849" cy="11789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981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71688" y="548331"/>
            <a:ext cx="6025111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Telli ve Yaylı </a:t>
            </a:r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Çalgılar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076" name="Picture 4" descr="https://o.remove.bg/downloads/b850ce8f-bd44-4a0e-8690-2920dcca77b8/image-removebg-preview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5205" y="1636535"/>
            <a:ext cx="63817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o.remove.bg/downloads/282d100d-5f8e-49a7-afff-127dfc903bba/image-removebg-preview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09494">
            <a:off x="4552906" y="2885808"/>
            <a:ext cx="3312143" cy="12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o.remove.bg/downloads/07115ee3-cf64-4612-b828-31145fadb86c/image-removebg-preview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85" y="1681897"/>
            <a:ext cx="2850164" cy="346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o.remove.bg/downloads/1bc091db-1a71-45aa-817e-af3ed3c9f43b/image-removebg-preview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597" y="1677243"/>
            <a:ext cx="3471410" cy="34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o.remove.bg/downloads/f1a87887-8def-4208-be96-eb2fa322d742/image-removebg-preview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86796">
            <a:off x="3282026" y="3155485"/>
            <a:ext cx="2701427" cy="189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anun Png Transparent Images – Free PNG Images Vector, PSD, Clipart,  Templat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76356" y="2726523"/>
            <a:ext cx="3715868" cy="15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oundtable Rival - Lindsey Stirling (mp3cut.net)">
            <a:hlinkClick r:id="" action="ppaction://media"/>
            <a:extLst>
              <a:ext uri="{FF2B5EF4-FFF2-40B4-BE49-F238E27FC236}">
                <a16:creationId xmlns:a16="http://schemas.microsoft.com/office/drawing/2014/main" id="{C9294CE7-8044-409D-B8BA-79F010AA3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56309" y="5349875"/>
            <a:ext cx="730250" cy="730250"/>
          </a:xfrm>
          <a:prstGeom prst="rect">
            <a:avLst/>
          </a:prstGeom>
        </p:spPr>
      </p:pic>
      <p:pic>
        <p:nvPicPr>
          <p:cNvPr id="3" name="Aytaç Doğan - Dil Yarası (Official Video) (Akustik) (mp3cut.net)">
            <a:hlinkClick r:id="" action="ppaction://media"/>
            <a:extLst>
              <a:ext uri="{FF2B5EF4-FFF2-40B4-BE49-F238E27FC236}">
                <a16:creationId xmlns:a16="http://schemas.microsoft.com/office/drawing/2014/main" id="{EDC679EF-6159-4E2E-BDA8-402651B9CDF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841026" y="5349875"/>
            <a:ext cx="730250" cy="730250"/>
          </a:xfrm>
          <a:prstGeom prst="rect">
            <a:avLst/>
          </a:prstGeom>
        </p:spPr>
      </p:pic>
      <p:pic>
        <p:nvPicPr>
          <p:cNvPr id="5" name="Despacito - Luis Fonsi ft. Daddy Yankee [Melody Ukulele CoverLesson With TABScore] (mp3cut.net)">
            <a:hlinkClick r:id="" action="ppaction://media"/>
            <a:extLst>
              <a:ext uri="{FF2B5EF4-FFF2-40B4-BE49-F238E27FC236}">
                <a16:creationId xmlns:a16="http://schemas.microsoft.com/office/drawing/2014/main" id="{7EEF8548-CDF0-41B4-8F58-C81DDF05DFC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264384" y="5349875"/>
            <a:ext cx="730250" cy="730250"/>
          </a:xfrm>
          <a:prstGeom prst="rect">
            <a:avLst/>
          </a:prstGeom>
        </p:spPr>
      </p:pic>
      <p:pic>
        <p:nvPicPr>
          <p:cNvPr id="6" name="Hotel California Solo The Eagles Acoustic Guitar Cover (mp3cut.net)">
            <a:hlinkClick r:id="" action="ppaction://media"/>
            <a:extLst>
              <a:ext uri="{FF2B5EF4-FFF2-40B4-BE49-F238E27FC236}">
                <a16:creationId xmlns:a16="http://schemas.microsoft.com/office/drawing/2014/main" id="{281BB2DD-7995-4D41-AA4D-4F563BBAE05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730875" y="5364252"/>
            <a:ext cx="730250" cy="730250"/>
          </a:xfrm>
          <a:prstGeom prst="rect">
            <a:avLst/>
          </a:prstGeom>
        </p:spPr>
      </p:pic>
      <p:pic>
        <p:nvPicPr>
          <p:cNvPr id="7" name="GENÇ YETENEKTEN MUHTEŞEM ARP KONSERİ (mp3cut.net)">
            <a:hlinkClick r:id="" action="ppaction://media"/>
            <a:extLst>
              <a:ext uri="{FF2B5EF4-FFF2-40B4-BE49-F238E27FC236}">
                <a16:creationId xmlns:a16="http://schemas.microsoft.com/office/drawing/2014/main" id="{549B1C00-1460-40A0-8E05-6E0DF955350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772460" y="5349875"/>
            <a:ext cx="730250" cy="730250"/>
          </a:xfrm>
          <a:prstGeom prst="rect">
            <a:avLst/>
          </a:prstGeom>
        </p:spPr>
      </p:pic>
      <p:pic>
        <p:nvPicPr>
          <p:cNvPr id="8" name="Mihriban (Enstromantal) Musa EROLU (mp3cut.net)">
            <a:hlinkClick r:id="" action="ppaction://media"/>
            <a:extLst>
              <a:ext uri="{FF2B5EF4-FFF2-40B4-BE49-F238E27FC236}">
                <a16:creationId xmlns:a16="http://schemas.microsoft.com/office/drawing/2014/main" id="{2EAF8D1C-C8E6-4F33-9C0C-4B734434FF9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857177" y="5349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8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9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6" name="Picture 2" descr="Presidential symphony orchestra starts season with exclusive concert in  Ankara | Daily Saba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" y="140042"/>
            <a:ext cx="11479843" cy="599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D1D775B2-44A3-45D6-8D34-3B6A96D9360C}"/>
              </a:ext>
            </a:extLst>
          </p:cNvPr>
          <p:cNvSpPr/>
          <p:nvPr/>
        </p:nvSpPr>
        <p:spPr>
          <a:xfrm>
            <a:off x="1454746" y="554416"/>
            <a:ext cx="5995137" cy="11135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702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81180" y="548331"/>
            <a:ext cx="4806124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Vurmalı Çalgılar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104" name="Picture 8" descr="https://o.remove.bg/downloads/31b11d74-beac-4b6c-967d-90b3c13ca1ae/image-removebg-preview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60" y="2305367"/>
            <a:ext cx="3138221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o.remove.bg/downloads/3dcffa20-d820-4da9-b950-1ad80c4d5c2a/image-removebg-preview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3" t="494" r="3180" b="-494"/>
          <a:stretch/>
        </p:blipFill>
        <p:spPr bwMode="auto">
          <a:xfrm>
            <a:off x="3481180" y="2095307"/>
            <a:ext cx="1981200" cy="222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ateri png resimleri, Antika bateri png resimleri, arkası silinmiş kesilmiş  bateri ping resimleri, | Goktepeliler.com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242" y="2082143"/>
            <a:ext cx="2578735" cy="223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png çalgı aletleri,1 | Forum Gozd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99083">
            <a:off x="9320290" y="2105731"/>
            <a:ext cx="2003665" cy="216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o.remove.bg/downloads/5b7a4e43-f654-4362-a85c-808dfcb4f124/image-removebg-preview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05" y="3914740"/>
            <a:ext cx="2694955" cy="26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https://o.remove.bg/downloads/34e98c52-0eab-4808-bb4e-dd148accc59a/image-removebg-preview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892" y="4279356"/>
            <a:ext cx="2216798" cy="232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ttraction - Christoph Sietzen (mp3cut.net)">
            <a:hlinkClick r:id="" action="ppaction://media"/>
            <a:extLst>
              <a:ext uri="{FF2B5EF4-FFF2-40B4-BE49-F238E27FC236}">
                <a16:creationId xmlns:a16="http://schemas.microsoft.com/office/drawing/2014/main" id="{BDD20137-8923-48AD-BCDF-4661F3B80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16384" y="1396101"/>
            <a:ext cx="730250" cy="730250"/>
          </a:xfrm>
          <a:prstGeom prst="rect">
            <a:avLst/>
          </a:prstGeom>
        </p:spPr>
      </p:pic>
      <p:pic>
        <p:nvPicPr>
          <p:cNvPr id="3" name="Davul Solo  Drum Solo 彡 (mp3cut.net)">
            <a:hlinkClick r:id="" action="ppaction://media"/>
            <a:extLst>
              <a:ext uri="{FF2B5EF4-FFF2-40B4-BE49-F238E27FC236}">
                <a16:creationId xmlns:a16="http://schemas.microsoft.com/office/drawing/2014/main" id="{3088F18D-0903-462E-BA81-CEB860B067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048724" y="1396101"/>
            <a:ext cx="730250" cy="730250"/>
          </a:xfrm>
          <a:prstGeom prst="rect">
            <a:avLst/>
          </a:prstGeom>
        </p:spPr>
      </p:pic>
      <p:pic>
        <p:nvPicPr>
          <p:cNvPr id="5" name="Cobus - Avenged Sevenfold - Critical Acclaim (Drums Only Version) (mp3cut.net)">
            <a:hlinkClick r:id="" action="ppaction://media"/>
            <a:extLst>
              <a:ext uri="{FF2B5EF4-FFF2-40B4-BE49-F238E27FC236}">
                <a16:creationId xmlns:a16="http://schemas.microsoft.com/office/drawing/2014/main" id="{28B7F7BB-6CD1-4E22-B47F-560AC83AB83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823554" y="1396101"/>
            <a:ext cx="730250" cy="730250"/>
          </a:xfrm>
          <a:prstGeom prst="rect">
            <a:avLst/>
          </a:prstGeom>
        </p:spPr>
      </p:pic>
      <p:pic>
        <p:nvPicPr>
          <p:cNvPr id="6" name="Üçgen Zil Xenon XNUZ7 (mp3cut.net)">
            <a:hlinkClick r:id="" action="ppaction://media"/>
            <a:extLst>
              <a:ext uri="{FF2B5EF4-FFF2-40B4-BE49-F238E27FC236}">
                <a16:creationId xmlns:a16="http://schemas.microsoft.com/office/drawing/2014/main" id="{31D5CD18-6B7A-4E40-B6FB-2B7E2C56CF6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598384" y="1396101"/>
            <a:ext cx="730250" cy="730250"/>
          </a:xfrm>
          <a:prstGeom prst="rect">
            <a:avLst/>
          </a:prstGeom>
        </p:spPr>
      </p:pic>
      <p:pic>
        <p:nvPicPr>
          <p:cNvPr id="7" name="Bar Manço - Gülpembe ( Kalimba ) (mp3cut.net)">
            <a:hlinkClick r:id="" action="ppaction://media"/>
            <a:extLst>
              <a:ext uri="{FF2B5EF4-FFF2-40B4-BE49-F238E27FC236}">
                <a16:creationId xmlns:a16="http://schemas.microsoft.com/office/drawing/2014/main" id="{1FA07DB8-92C1-4E8C-85B1-35AB3456E15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19592" y="5148592"/>
            <a:ext cx="730250" cy="730250"/>
          </a:xfrm>
          <a:prstGeom prst="rect">
            <a:avLst/>
          </a:prstGeom>
        </p:spPr>
      </p:pic>
      <p:pic>
        <p:nvPicPr>
          <p:cNvPr id="8" name="Cymbal Roll Sound Effect (mp3cut.net)">
            <a:hlinkClick r:id="" action="ppaction://media"/>
            <a:extLst>
              <a:ext uri="{FF2B5EF4-FFF2-40B4-BE49-F238E27FC236}">
                <a16:creationId xmlns:a16="http://schemas.microsoft.com/office/drawing/2014/main" id="{556CEAD9-165F-4557-BE22-9F15A2511AF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655894" y="514859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4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5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6" name="Picture 2" descr="Presidential symphony orchestra starts season with exclusive concert in  Ankara | Daily Saba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" y="140042"/>
            <a:ext cx="11479843" cy="599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E17A78D5-7150-4224-9555-2D48947997E1}"/>
              </a:ext>
            </a:extLst>
          </p:cNvPr>
          <p:cNvSpPr/>
          <p:nvPr/>
        </p:nvSpPr>
        <p:spPr>
          <a:xfrm>
            <a:off x="6985018" y="692962"/>
            <a:ext cx="3085683" cy="12405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211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226043" y="556488"/>
            <a:ext cx="4961616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Üflemeli Çalgılar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122" name="Picture 2" descr="Saxophone PNG Transparent Images | PNG 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135">
            <a:off x="-76175" y="2106488"/>
            <a:ext cx="2472055" cy="247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larnet Nefesli Üflemeli Saz Müzik - Pixabay'da ücretsiz vektör grafi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47269">
            <a:off x="1583981" y="2591305"/>
            <a:ext cx="2756734" cy="157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o.remove.bg/downloads/b44c56b9-2c4a-4b6a-ba73-2dd4470e98d1/image-removebg-preview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7758">
            <a:off x="5075336" y="2138178"/>
            <a:ext cx="2408672" cy="24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o.remove.bg/downloads/1dc2afdd-48bb-4ca8-b3b3-8996753d947e/image-removebg-preview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2846">
            <a:off x="6254808" y="2321797"/>
            <a:ext cx="3205857" cy="189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umpet PNG Image | PNG Al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2657">
            <a:off x="8562638" y="1657233"/>
            <a:ext cx="3225968" cy="322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o.remove.bg/downloads/346f399a-8073-4789-b705-c147c789aa3b/image-removebg-preview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6595">
            <a:off x="2310880" y="1888011"/>
            <a:ext cx="4608982" cy="29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axophone Sound Effects All Sounds (mp3cut.net)">
            <a:hlinkClick r:id="" action="ppaction://media"/>
            <a:extLst>
              <a:ext uri="{FF2B5EF4-FFF2-40B4-BE49-F238E27FC236}">
                <a16:creationId xmlns:a16="http://schemas.microsoft.com/office/drawing/2014/main" id="{C4631EAD-B539-4EDA-8DF0-ADE0C0C3CB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86988" y="5033573"/>
            <a:ext cx="730250" cy="730250"/>
          </a:xfrm>
          <a:prstGeom prst="rect">
            <a:avLst/>
          </a:prstGeom>
        </p:spPr>
      </p:pic>
      <p:pic>
        <p:nvPicPr>
          <p:cNvPr id="3" name="KLARNET ADAM-HASRETİNLE YANDI GÖNLÜM KLARNET COVER (mp3cut.net)">
            <a:hlinkClick r:id="" action="ppaction://media"/>
            <a:extLst>
              <a:ext uri="{FF2B5EF4-FFF2-40B4-BE49-F238E27FC236}">
                <a16:creationId xmlns:a16="http://schemas.microsoft.com/office/drawing/2014/main" id="{E0432430-33CC-4C26-BA28-2D34DA21F2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452837" y="5033573"/>
            <a:ext cx="730250" cy="730250"/>
          </a:xfrm>
          <a:prstGeom prst="rect">
            <a:avLst/>
          </a:prstGeom>
        </p:spPr>
      </p:pic>
      <p:pic>
        <p:nvPicPr>
          <p:cNvPr id="4" name="Kaval sesi billûr (mp3cut.net)">
            <a:hlinkClick r:id="" action="ppaction://media"/>
            <a:extLst>
              <a:ext uri="{FF2B5EF4-FFF2-40B4-BE49-F238E27FC236}">
                <a16:creationId xmlns:a16="http://schemas.microsoft.com/office/drawing/2014/main" id="{664DEBDC-3EBC-44D7-BA7B-1A58743512F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307517" y="5033573"/>
            <a:ext cx="730250" cy="730250"/>
          </a:xfrm>
          <a:prstGeom prst="rect">
            <a:avLst/>
          </a:prstGeom>
        </p:spPr>
      </p:pic>
      <p:pic>
        <p:nvPicPr>
          <p:cNvPr id="5" name="Yan Flüt Çalan Kız - Bana Bir Masal Anlat Baba (mp3cut.net)">
            <a:hlinkClick r:id="" action="ppaction://media"/>
            <a:extLst>
              <a:ext uri="{FF2B5EF4-FFF2-40B4-BE49-F238E27FC236}">
                <a16:creationId xmlns:a16="http://schemas.microsoft.com/office/drawing/2014/main" id="{E2529CDA-9071-4122-B890-A0058AE67E3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788384" y="5033573"/>
            <a:ext cx="730250" cy="730250"/>
          </a:xfrm>
          <a:prstGeom prst="rect">
            <a:avLst/>
          </a:prstGeom>
        </p:spPr>
      </p:pic>
      <p:pic>
        <p:nvPicPr>
          <p:cNvPr id="7" name="Shrek 2-Trampoline fanfare ENOUGH REGGIE (mp3cut.net)">
            <a:hlinkClick r:id="" action="ppaction://media"/>
            <a:extLst>
              <a:ext uri="{FF2B5EF4-FFF2-40B4-BE49-F238E27FC236}">
                <a16:creationId xmlns:a16="http://schemas.microsoft.com/office/drawing/2014/main" id="{C061B401-E200-44E6-BED7-1A155DC4958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058460" y="5033573"/>
            <a:ext cx="730250" cy="730250"/>
          </a:xfrm>
          <a:prstGeom prst="rect">
            <a:avLst/>
          </a:prstGeom>
        </p:spPr>
      </p:pic>
      <p:pic>
        <p:nvPicPr>
          <p:cNvPr id="8" name="Czardas - tuba solo full version (baadsvik) (mp3cut.net)">
            <a:hlinkClick r:id="" action="ppaction://media"/>
            <a:extLst>
              <a:ext uri="{FF2B5EF4-FFF2-40B4-BE49-F238E27FC236}">
                <a16:creationId xmlns:a16="http://schemas.microsoft.com/office/drawing/2014/main" id="{1B738599-F5BE-4CCA-97EE-D94AFA5E5CE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801215" y="503357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335</TotalTime>
  <Words>85</Words>
  <Application>Microsoft Office PowerPoint</Application>
  <PresentationFormat>Widescreen</PresentationFormat>
  <Paragraphs>57</Paragraphs>
  <Slides>29</Slides>
  <Notes>0</Notes>
  <HiddenSlides>0</HiddenSlides>
  <MMClips>47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Impact</vt:lpstr>
      <vt:lpstr>Wingdings</vt:lpstr>
      <vt:lpstr>Main Event</vt:lpstr>
      <vt:lpstr>PowerPoint Presentation</vt:lpstr>
      <vt:lpstr>PowerPoint Presentation</vt:lpstr>
      <vt:lpstr>Tuşlu Çalgılar</vt:lpstr>
      <vt:lpstr>PowerPoint Presentation</vt:lpstr>
      <vt:lpstr>Telli ve Yaylı Çalgılar</vt:lpstr>
      <vt:lpstr>PowerPoint Presentation</vt:lpstr>
      <vt:lpstr>Vurmalı Çalgılar</vt:lpstr>
      <vt:lpstr>PowerPoint Presentation</vt:lpstr>
      <vt:lpstr>Üflemeli Çalgılar</vt:lpstr>
      <vt:lpstr>Müzik Türleri</vt:lpstr>
      <vt:lpstr>Klasik Müzik</vt:lpstr>
      <vt:lpstr>Pop Müzİk</vt:lpstr>
      <vt:lpstr>Rap Müzİk</vt:lpstr>
      <vt:lpstr>Rock Müzik</vt:lpstr>
      <vt:lpstr>Metal Müzik</vt:lpstr>
      <vt:lpstr>Jazz Müzik</vt:lpstr>
      <vt:lpstr>Ufak Surprizimiz</vt:lpstr>
      <vt:lpstr>Bil Bakalım 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Müzikten Ayrılmamanız Dileğiyle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267</cp:revision>
  <dcterms:created xsi:type="dcterms:W3CDTF">2021-03-31T11:22:53Z</dcterms:created>
  <dcterms:modified xsi:type="dcterms:W3CDTF">2021-04-10T13:33:05Z</dcterms:modified>
</cp:coreProperties>
</file>